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9803" autoAdjust="0"/>
  </p:normalViewPr>
  <p:slideViewPr>
    <p:cSldViewPr>
      <p:cViewPr varScale="1">
        <p:scale>
          <a:sx n="86" d="100"/>
          <a:sy n="86" d="100"/>
        </p:scale>
        <p:origin x="-90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47550C4-76C1-402E-98B4-ABB45E5A6632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7935A41-ABEA-48D4-ACF1-96EC2268D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428604"/>
            <a:ext cx="5715040" cy="4000528"/>
          </a:xfrm>
        </p:spPr>
        <p:txBody>
          <a:bodyPr>
            <a:normAutofit/>
          </a:bodyPr>
          <a:lstStyle/>
          <a:p>
            <a:r>
              <a:rPr lang="ru-RU" dirty="0" smtClean="0"/>
              <a:t> Приобщение детей к здоровому образу жизни.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3331698"/>
            <a:ext cx="6272234" cy="1752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Создание представлений о здоровом образе жизни.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Основная идея - здоровый образ жизни не формируется с помощью отдельных мероприятий.  Каждая минута пребывания ребенка в детском саду должна способствовать решению этой задачи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Здоровьесберегающие</a:t>
            </a:r>
            <a:r>
              <a:rPr lang="ru-RU" dirty="0" smtClean="0"/>
              <a:t> технологии.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Пальчиковый </a:t>
            </a:r>
            <a:r>
              <a:rPr lang="ru-RU" dirty="0" err="1" smtClean="0"/>
              <a:t>игротрениг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Дыхательная гимнастика.</a:t>
            </a:r>
          </a:p>
          <a:p>
            <a:r>
              <a:rPr lang="ru-RU" dirty="0" err="1" smtClean="0"/>
              <a:t>Самомассаж</a:t>
            </a:r>
            <a:r>
              <a:rPr lang="ru-RU" dirty="0" smtClean="0"/>
              <a:t>.</a:t>
            </a:r>
          </a:p>
          <a:p>
            <a:r>
              <a:rPr lang="ru-RU" dirty="0" smtClean="0"/>
              <a:t>«Дорожки здоровья.</a:t>
            </a:r>
          </a:p>
          <a:p>
            <a:r>
              <a:rPr lang="ru-RU" dirty="0" smtClean="0"/>
              <a:t>Гимнастика пробуждения.</a:t>
            </a:r>
          </a:p>
          <a:p>
            <a:r>
              <a:rPr lang="ru-RU" dirty="0" err="1" smtClean="0"/>
              <a:t>Фитотерапия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дом\Desktop\IMG_3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643050"/>
            <a:ext cx="4214842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Пальчиковый </a:t>
            </a:r>
            <a:r>
              <a:rPr lang="ru-RU" dirty="0" err="1" smtClean="0"/>
              <a:t>игротренинг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14815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Содержимое 4" descr="IMG_326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571612"/>
            <a:ext cx="4067204" cy="4214842"/>
          </a:xfrm>
        </p:spPr>
      </p:pic>
      <p:pic>
        <p:nvPicPr>
          <p:cNvPr id="2051" name="Picture 3" descr="C:\Users\дом\Desktop\IMG_32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71612"/>
            <a:ext cx="4143404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«Дорожки здоровья».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дом\Desktop\IMG_32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1" y="1571612"/>
            <a:ext cx="4214842" cy="4643470"/>
          </a:xfrm>
          <a:prstGeom prst="rect">
            <a:avLst/>
          </a:prstGeom>
          <a:noFill/>
        </p:spPr>
      </p:pic>
      <p:pic>
        <p:nvPicPr>
          <p:cNvPr id="3075" name="Picture 3" descr="C:\Users\дом\Desktop\IMG_32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71612"/>
            <a:ext cx="4214842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Гимнастика пробуждения.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дом\Desktop\IMG_32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4171929" cy="4714884"/>
          </a:xfrm>
          <a:prstGeom prst="rect">
            <a:avLst/>
          </a:prstGeom>
          <a:noFill/>
        </p:spPr>
      </p:pic>
      <p:pic>
        <p:nvPicPr>
          <p:cNvPr id="4099" name="Picture 3" descr="C:\Users\дом\Desktop\IMG_32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71612"/>
            <a:ext cx="4071966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000924" cy="1000132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Фитотерапия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Использования </a:t>
            </a:r>
            <a:r>
              <a:rPr lang="ru-RU" sz="2000" dirty="0" err="1" smtClean="0">
                <a:solidFill>
                  <a:srgbClr val="FF0000"/>
                </a:solidFill>
              </a:rPr>
              <a:t>фитотерапии</a:t>
            </a:r>
            <a:r>
              <a:rPr lang="ru-RU" sz="2000" dirty="0" smtClean="0">
                <a:solidFill>
                  <a:srgbClr val="FF0000"/>
                </a:solidFill>
              </a:rPr>
              <a:t> как средство формирования культуры здоровья личности.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Лечение травами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392909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G:\DCIM\100CANON\IMG_32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00174"/>
            <a:ext cx="4214842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Ура! У нас открылся </a:t>
            </a:r>
            <a:r>
              <a:rPr lang="ru-RU" sz="2400" dirty="0" err="1" smtClean="0"/>
              <a:t>фитобар</a:t>
            </a:r>
            <a:r>
              <a:rPr lang="ru-RU" sz="2400" dirty="0" smtClean="0"/>
              <a:t>!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>Цель:</a:t>
            </a:r>
            <a:r>
              <a:rPr lang="ru-RU" sz="1800" dirty="0" smtClean="0"/>
              <a:t> Формирование у детей потребности  быть здоровыми,  основам </a:t>
            </a:r>
            <a:r>
              <a:rPr lang="ru-RU" sz="1800" dirty="0" err="1" smtClean="0"/>
              <a:t>фитотерапии</a:t>
            </a:r>
            <a:r>
              <a:rPr lang="ru-RU" sz="1800" dirty="0" smtClean="0"/>
              <a:t>. 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Задачи:</a:t>
            </a:r>
            <a:r>
              <a:rPr lang="ru-RU" sz="1800" dirty="0" smtClean="0"/>
              <a:t>- Развивать речь, Любознательность, сенсорные способности.</a:t>
            </a:r>
          </a:p>
          <a:p>
            <a:r>
              <a:rPr lang="ru-RU" sz="1800" dirty="0" smtClean="0"/>
              <a:t>-Содействовать знаниям о том, какие травы полезны  для здоровья человека.</a:t>
            </a:r>
          </a:p>
          <a:p>
            <a:pPr>
              <a:buFontTx/>
              <a:buChar char="-"/>
            </a:pPr>
            <a:r>
              <a:rPr lang="ru-RU" sz="1800" dirty="0" smtClean="0"/>
              <a:t>Воспитывать </a:t>
            </a:r>
            <a:r>
              <a:rPr lang="ru-RU" sz="1800" dirty="0" smtClean="0"/>
              <a:t>коммуникативные качества, создать положительный эмоциональный настрой</a:t>
            </a:r>
            <a:r>
              <a:rPr lang="ru-RU" sz="1800" dirty="0" smtClean="0"/>
              <a:t>.</a:t>
            </a:r>
          </a:p>
          <a:p>
            <a:pPr>
              <a:buFontTx/>
              <a:buChar char="-"/>
            </a:pPr>
            <a:r>
              <a:rPr lang="ru-RU" sz="1800" dirty="0" smtClean="0"/>
              <a:t>Совершенствовать практические навыки здорового образа жизни.</a:t>
            </a:r>
          </a:p>
          <a:p>
            <a:pPr>
              <a:buFontTx/>
              <a:buChar char="-"/>
            </a:pPr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G:\DCIM\100CANON\IMG_32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285728"/>
            <a:ext cx="5214973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Соки, морсы и чаи в этом баре </a:t>
            </a:r>
            <a:r>
              <a:rPr lang="ru-RU" sz="2400" dirty="0" smtClean="0"/>
              <a:t>хороши!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Познавательное развитие.</a:t>
            </a:r>
          </a:p>
          <a:p>
            <a:pPr>
              <a:buFontTx/>
              <a:buChar char="-"/>
            </a:pPr>
            <a:r>
              <a:rPr lang="ru-RU" sz="2000" dirty="0" smtClean="0"/>
              <a:t>«Путешествие в мир лекарственных  трав».</a:t>
            </a:r>
          </a:p>
          <a:p>
            <a:r>
              <a:rPr lang="ru-RU" sz="2000" dirty="0" smtClean="0"/>
              <a:t>«Живая аптека».</a:t>
            </a:r>
          </a:p>
          <a:p>
            <a:r>
              <a:rPr lang="ru-RU" sz="2000" dirty="0" smtClean="0"/>
              <a:t>«Растения которые нас лечат».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Интеллектуальные игры.</a:t>
            </a:r>
          </a:p>
          <a:p>
            <a:pPr>
              <a:buFontTx/>
              <a:buChar char="-"/>
            </a:pPr>
            <a:r>
              <a:rPr lang="ru-RU" sz="2000" dirty="0" smtClean="0"/>
              <a:t> «Что</a:t>
            </a:r>
            <a:r>
              <a:rPr lang="en-US" sz="2000" dirty="0" smtClean="0"/>
              <a:t>? </a:t>
            </a:r>
            <a:r>
              <a:rPr lang="ru-RU" sz="2000" dirty="0" smtClean="0"/>
              <a:t>Где</a:t>
            </a:r>
            <a:r>
              <a:rPr lang="en-US" sz="2000" dirty="0" smtClean="0"/>
              <a:t>?</a:t>
            </a:r>
            <a:r>
              <a:rPr lang="ru-RU" sz="2000" dirty="0" smtClean="0"/>
              <a:t> Когда</a:t>
            </a:r>
            <a:r>
              <a:rPr lang="en-US" sz="2000" dirty="0" smtClean="0"/>
              <a:t>?</a:t>
            </a:r>
            <a:r>
              <a:rPr lang="ru-RU" sz="2000" dirty="0" smtClean="0"/>
              <a:t>»</a:t>
            </a:r>
          </a:p>
          <a:p>
            <a:pPr>
              <a:buFontTx/>
              <a:buChar char="-"/>
            </a:pPr>
            <a:r>
              <a:rPr lang="ru-RU" sz="2000" dirty="0" smtClean="0"/>
              <a:t> «Викторины».</a:t>
            </a:r>
          </a:p>
          <a:p>
            <a:pPr>
              <a:buFontTx/>
              <a:buChar char="-"/>
            </a:pPr>
            <a:r>
              <a:rPr lang="ru-RU" sz="2000" dirty="0" smtClean="0"/>
              <a:t>«Поле Чудес».</a:t>
            </a:r>
            <a:endParaRPr lang="ru-RU" sz="2000" dirty="0"/>
          </a:p>
        </p:txBody>
      </p:sp>
      <p:pic>
        <p:nvPicPr>
          <p:cNvPr id="5" name="Содержимое 4" descr="http://gsu.by/chairs/biology/images/fito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500174"/>
            <a:ext cx="511175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Работа с родителями.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28596" y="1500174"/>
            <a:ext cx="3008313" cy="4602163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>Консультации : </a:t>
            </a:r>
          </a:p>
          <a:p>
            <a:r>
              <a:rPr lang="ru-RU" sz="1800" dirty="0" smtClean="0"/>
              <a:t>-Общие сведения о лекарственных растениях.</a:t>
            </a:r>
          </a:p>
          <a:p>
            <a:r>
              <a:rPr lang="ru-RU" sz="1800" dirty="0" smtClean="0"/>
              <a:t>-Лекарственные растения в быту.</a:t>
            </a:r>
          </a:p>
          <a:p>
            <a:r>
              <a:rPr lang="ru-RU" sz="1800" dirty="0" smtClean="0"/>
              <a:t>-Знакомство с </a:t>
            </a:r>
            <a:r>
              <a:rPr lang="ru-RU" sz="1800" dirty="0" err="1" smtClean="0"/>
              <a:t>фитотерапией</a:t>
            </a:r>
            <a:r>
              <a:rPr lang="ru-RU" sz="1800" dirty="0" smtClean="0"/>
              <a:t>.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</a:rPr>
              <a:t>Анкетирование.</a:t>
            </a:r>
          </a:p>
          <a:p>
            <a:pPr>
              <a:buFontTx/>
              <a:buChar char="-"/>
            </a:pPr>
            <a:r>
              <a:rPr lang="ru-RU" sz="1800" dirty="0" smtClean="0"/>
              <a:t>По использованию продукции </a:t>
            </a:r>
            <a:r>
              <a:rPr lang="ru-RU" sz="1800" dirty="0" err="1" smtClean="0"/>
              <a:t>фитобара</a:t>
            </a:r>
            <a:r>
              <a:rPr lang="ru-RU" sz="1800" dirty="0" smtClean="0"/>
              <a:t>.</a:t>
            </a:r>
          </a:p>
          <a:p>
            <a:pPr>
              <a:buFontTx/>
              <a:buChar char="-"/>
            </a:pPr>
            <a:r>
              <a:rPr lang="ru-RU" sz="1800" dirty="0" smtClean="0"/>
              <a:t> По результатам </a:t>
            </a:r>
            <a:r>
              <a:rPr lang="ru-RU" sz="1800" dirty="0" err="1" smtClean="0"/>
              <a:t>фитотерапии</a:t>
            </a:r>
            <a:r>
              <a:rPr lang="ru-RU" sz="1800" dirty="0" smtClean="0"/>
              <a:t>.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</a:rPr>
              <a:t>Круглые столы.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</a:rPr>
              <a:t>Веселые старты.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</a:rPr>
              <a:t>Родительские собрания.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</a:rPr>
              <a:t>День открытых дверей.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G:\DCIM\100CANON\IMG_31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285728"/>
            <a:ext cx="5214974" cy="59451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42910" y="655527"/>
            <a:ext cx="750099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OpenSans" charset="0"/>
                <a:ea typeface="Times New Roman" pitchFamily="18" charset="0"/>
                <a:cs typeface="Arial" pitchFamily="34" charset="0"/>
              </a:rPr>
              <a:t>Не модно быть больным, а лечение не должно быть модным или не модным, оно должно быть эффективным.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OpenSans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OpenSans" charset="0"/>
                <a:ea typeface="Calibri" pitchFamily="34" charset="0"/>
                <a:cs typeface="Times New Roman" pitchFamily="18" charset="0"/>
              </a:rPr>
              <a:t>Природа щедро дарит нам свои богатства. Нужно только научиться правильно ими пользоваться и заботиться о своем здоровье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OpenSans" charset="0"/>
                <a:ea typeface="Calibri" pitchFamily="34" charset="0"/>
                <a:cs typeface="Times New Roman" pitchFamily="18" charset="0"/>
              </a:rPr>
              <a:t> Пусть каждый день приносит вам радость и здоровье.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342</TotalTime>
  <Words>279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 Приобщение детей к здоровому образу жизни.</vt:lpstr>
      <vt:lpstr>Создание представлений о здоровом образе жизни.</vt:lpstr>
      <vt:lpstr>Здоровьесберегающие технологии.</vt:lpstr>
      <vt:lpstr>Пальчиковый игротренинг.</vt:lpstr>
      <vt:lpstr>«Дорожки здоровья».</vt:lpstr>
      <vt:lpstr>Гимнастика пробуждения.</vt:lpstr>
      <vt:lpstr>Фитотерапия. Использования фитотерапии как средство формирования культуры здоровья личности.</vt:lpstr>
      <vt:lpstr>Ура! У нас открылся фитобар!</vt:lpstr>
      <vt:lpstr>Соки, морсы и чаи в этом баре хороши!</vt:lpstr>
      <vt:lpstr>Работа с родителями.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дом</cp:lastModifiedBy>
  <cp:revision>38</cp:revision>
  <dcterms:created xsi:type="dcterms:W3CDTF">2018-02-14T11:44:14Z</dcterms:created>
  <dcterms:modified xsi:type="dcterms:W3CDTF">2018-02-21T01:54:13Z</dcterms:modified>
</cp:coreProperties>
</file>