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75DFE-DE59-4192-9A94-5965FBC3EBD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860EA-CE3F-47E2-8D00-31B5D43F53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Театральная постановка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День рождения Бабы Яги.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5786446" cy="41006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92875" y="3468688"/>
            <a:ext cx="2651125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285860"/>
            <a:ext cx="3643338" cy="2790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786190"/>
            <a:ext cx="3857652" cy="2893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10" y="3357562"/>
            <a:ext cx="3929090" cy="29468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00034" y="1428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Мудрый сверчок Таран Сергей.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85860"/>
            <a:ext cx="2740025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 err="1" smtClean="0">
                <a:solidFill>
                  <a:srgbClr val="00B050"/>
                </a:solidFill>
              </a:rPr>
              <a:t>Мальвина</a:t>
            </a:r>
            <a:r>
              <a:rPr lang="ru-RU" sz="3200" b="1" dirty="0" smtClean="0">
                <a:solidFill>
                  <a:srgbClr val="00B050"/>
                </a:solidFill>
              </a:rPr>
              <a:t>  </a:t>
            </a:r>
            <a:r>
              <a:rPr lang="ru-RU" sz="3200" b="1" dirty="0">
                <a:solidFill>
                  <a:srgbClr val="00B050"/>
                </a:solidFill>
              </a:rPr>
              <a:t>– Чернова </a:t>
            </a:r>
            <a:r>
              <a:rPr lang="ru-RU" sz="3200" b="1" dirty="0" smtClean="0">
                <a:solidFill>
                  <a:srgbClr val="00B050"/>
                </a:solidFill>
              </a:rPr>
              <a:t>Вероника. </a:t>
            </a:r>
            <a:r>
              <a:rPr lang="ru-RU" sz="3200" dirty="0">
                <a:solidFill>
                  <a:srgbClr val="00B050"/>
                </a:solidFill>
              </a:rPr>
              <a:t/>
            </a:r>
            <a:br>
              <a:rPr lang="ru-RU" sz="3200" dirty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>Буратино -  Иванов </a:t>
            </a:r>
            <a:r>
              <a:rPr lang="ru-RU" sz="3200" b="1" dirty="0" smtClean="0">
                <a:solidFill>
                  <a:srgbClr val="00B050"/>
                </a:solidFill>
              </a:rPr>
              <a:t>Миша.</a:t>
            </a:r>
            <a:r>
              <a:rPr lang="ru-RU" sz="3200" dirty="0">
                <a:solidFill>
                  <a:srgbClr val="00B050"/>
                </a:solidFill>
              </a:rPr>
              <a:t/>
            </a:r>
            <a:br>
              <a:rPr lang="ru-RU" sz="3200" dirty="0">
                <a:solidFill>
                  <a:srgbClr val="00B050"/>
                </a:solidFill>
              </a:rPr>
            </a:b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00438"/>
            <a:ext cx="3929089" cy="29468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643314"/>
            <a:ext cx="3571900" cy="26789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9" y="1655326"/>
            <a:ext cx="3357586" cy="25181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 descr="I:\картинки\Сказка\Герои сказок\сказка Буратино\буратины\буратино в красном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857232"/>
            <a:ext cx="2501342" cy="3143248"/>
          </a:xfrm>
          <a:prstGeom prst="rect">
            <a:avLst/>
          </a:prstGeom>
          <a:noFill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68" y="1000108"/>
            <a:ext cx="1643074" cy="233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Баба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Яга - 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Слонова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Виктория.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3500462" cy="26253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000372"/>
            <a:ext cx="4429156" cy="3321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4429132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Красная </a:t>
            </a:r>
            <a:r>
              <a:rPr lang="ru-RU" sz="2800" b="1" dirty="0">
                <a:solidFill>
                  <a:srgbClr val="C00000"/>
                </a:solidFill>
              </a:rPr>
              <a:t>Шапочка </a:t>
            </a:r>
            <a:r>
              <a:rPr lang="ru-RU" sz="2800" b="1" dirty="0" smtClean="0">
                <a:solidFill>
                  <a:srgbClr val="C00000"/>
                </a:solidFill>
              </a:rPr>
              <a:t>– </a:t>
            </a:r>
            <a:r>
              <a:rPr lang="ru-RU" sz="2800" b="1" dirty="0" err="1" smtClean="0">
                <a:solidFill>
                  <a:srgbClr val="C00000"/>
                </a:solidFill>
              </a:rPr>
              <a:t>Горкунова</a:t>
            </a:r>
            <a:r>
              <a:rPr lang="ru-RU" sz="2800" b="1" dirty="0" smtClean="0">
                <a:solidFill>
                  <a:srgbClr val="C00000"/>
                </a:solidFill>
              </a:rPr>
              <a:t> Ярослава.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Колобок  – </a:t>
            </a:r>
            <a:r>
              <a:rPr lang="ru-RU" sz="2800" b="1" dirty="0" err="1">
                <a:solidFill>
                  <a:srgbClr val="C00000"/>
                </a:solidFill>
              </a:rPr>
              <a:t>Гулюватенко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Кирилл. </a:t>
            </a:r>
            <a:r>
              <a:rPr lang="ru-RU" sz="3600" dirty="0">
                <a:solidFill>
                  <a:srgbClr val="C00000"/>
                </a:solidFill>
              </a:rPr>
              <a:t/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6143668" cy="4607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3" name="Picture 3" descr="I:\картинки\Сказка\Герои сказок\Колобки\наборы\красная косынка\в лаптях большо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29132"/>
            <a:ext cx="2214578" cy="2003936"/>
          </a:xfrm>
          <a:prstGeom prst="rect">
            <a:avLst/>
          </a:prstGeom>
          <a:noFill/>
        </p:spPr>
      </p:pic>
      <p:pic>
        <p:nvPicPr>
          <p:cNvPr id="5124" name="Picture 4" descr="I:\картинки\Сказка\Герои сказок\люди\красная шапочка\шап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642918"/>
            <a:ext cx="2323858" cy="32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День рождения Бабы Яги.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3116"/>
            <a:ext cx="5072066" cy="3804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Участие в городском конкурсе «Театральная весна – 2015»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714488"/>
            <a:ext cx="3193804" cy="439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643050"/>
            <a:ext cx="3401421" cy="468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22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Театральная постановка День рождения Бабы Яги.</vt:lpstr>
      <vt:lpstr>Слайд 2</vt:lpstr>
      <vt:lpstr> Мальвина  – Чернова Вероника.  Буратино -  Иванов Миша. </vt:lpstr>
      <vt:lpstr> Баба Яга -  Слонова Виктория. </vt:lpstr>
      <vt:lpstr> Красная Шапочка – Горкунова Ярослава.  Колобок  – Гулюватенко Кирилл.  </vt:lpstr>
      <vt:lpstr>День рождения Бабы Яги.</vt:lpstr>
      <vt:lpstr>Участие в городском конкурсе «Театральная весна – 2015»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Любовь</dc:creator>
  <cp:lastModifiedBy>Любовь</cp:lastModifiedBy>
  <cp:revision>9</cp:revision>
  <dcterms:created xsi:type="dcterms:W3CDTF">2015-04-03T04:33:07Z</dcterms:created>
  <dcterms:modified xsi:type="dcterms:W3CDTF">2015-04-03T05:58:34Z</dcterms:modified>
</cp:coreProperties>
</file>