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pPr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pPr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pPr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pPr/>
              <a:t>06.05.2016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pPr/>
              <a:t>06.05.2016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pPr/>
              <a:t>06.05.2016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pPr/>
              <a:t>06.05.2016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pPr/>
              <a:t>06.05.2016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pPr/>
              <a:t>06.05.2016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pPr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pPr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75DFE-DE59-4192-9A94-5965FBC3EBD5}" type="datetimeFigureOut">
              <a:rPr lang="ru-RU" smtClean="0"/>
              <a:pPr/>
              <a:t>06.05.2016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860EA-CE3F-47E2-8D00-31B5D43F53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357166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Сказка драматизация 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«Коля – Колобок».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72816"/>
            <a:ext cx="5651673" cy="42387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3356992"/>
            <a:ext cx="2467253" cy="2720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500034" y="14285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Коля – Колобок –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Гулюватенко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Кирилл.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412776"/>
            <a:ext cx="6117704" cy="4588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573016"/>
            <a:ext cx="2458997" cy="2225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/>
            </a:r>
            <a:br>
              <a:rPr lang="ru-RU" sz="32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Дети</a:t>
            </a:r>
            <a:r>
              <a:rPr lang="ru-RU" sz="2400" b="1" dirty="0" smtClean="0">
                <a:solidFill>
                  <a:srgbClr val="00B050"/>
                </a:solidFill>
              </a:rPr>
              <a:t>  </a:t>
            </a:r>
            <a:r>
              <a:rPr lang="ru-RU" sz="2400" b="1" dirty="0">
                <a:solidFill>
                  <a:srgbClr val="00B050"/>
                </a:solidFill>
              </a:rPr>
              <a:t>– </a:t>
            </a:r>
            <a:r>
              <a:rPr lang="ru-RU" sz="2400" b="1" dirty="0" smtClean="0">
                <a:solidFill>
                  <a:srgbClr val="00B050"/>
                </a:solidFill>
              </a:rPr>
              <a:t>Петухова Яна, </a:t>
            </a:r>
            <a:r>
              <a:rPr lang="ru-RU" sz="2400" b="1" dirty="0" err="1" smtClean="0">
                <a:solidFill>
                  <a:srgbClr val="00B050"/>
                </a:solidFill>
              </a:rPr>
              <a:t>Глухова</a:t>
            </a:r>
            <a:r>
              <a:rPr lang="ru-RU" sz="2400" b="1" dirty="0" smtClean="0">
                <a:solidFill>
                  <a:srgbClr val="00B050"/>
                </a:solidFill>
              </a:rPr>
              <a:t> Ксюша, </a:t>
            </a:r>
            <a:r>
              <a:rPr lang="ru-RU" sz="2400" b="1" dirty="0" err="1" smtClean="0">
                <a:solidFill>
                  <a:srgbClr val="00B050"/>
                </a:solidFill>
              </a:rPr>
              <a:t>Чернобровин</a:t>
            </a:r>
            <a:r>
              <a:rPr lang="ru-RU" sz="2400" b="1" dirty="0" smtClean="0">
                <a:solidFill>
                  <a:srgbClr val="00B050"/>
                </a:solidFill>
              </a:rPr>
              <a:t> Лев.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Попрыгунья Зойка </a:t>
            </a:r>
            <a:r>
              <a:rPr lang="ru-RU" sz="2400" b="1" dirty="0" smtClean="0">
                <a:solidFill>
                  <a:srgbClr val="00B050"/>
                </a:solidFill>
              </a:rPr>
              <a:t>– Нырка </a:t>
            </a:r>
            <a:r>
              <a:rPr lang="ru-RU" sz="2400" b="1" dirty="0" err="1" smtClean="0">
                <a:solidFill>
                  <a:srgbClr val="00B050"/>
                </a:solidFill>
              </a:rPr>
              <a:t>Ульяна</a:t>
            </a:r>
            <a:r>
              <a:rPr lang="ru-RU" sz="3200" dirty="0">
                <a:solidFill>
                  <a:srgbClr val="00B050"/>
                </a:solidFill>
              </a:rPr>
              <a:t/>
            </a:r>
            <a:br>
              <a:rPr lang="ru-RU" sz="3200" dirty="0">
                <a:solidFill>
                  <a:srgbClr val="00B050"/>
                </a:solidFill>
              </a:rPr>
            </a:br>
            <a:r>
              <a:rPr lang="ru-RU" sz="3200" dirty="0">
                <a:solidFill>
                  <a:srgbClr val="00B050"/>
                </a:solidFill>
              </a:rPr>
              <a:t/>
            </a:r>
            <a:br>
              <a:rPr lang="ru-RU" sz="3200" dirty="0">
                <a:solidFill>
                  <a:srgbClr val="00B050"/>
                </a:solidFill>
              </a:rPr>
            </a:br>
            <a:endParaRPr lang="ru-RU" sz="3200" dirty="0">
              <a:solidFill>
                <a:srgbClr val="00B05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98830"/>
            <a:ext cx="3456384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42008">
            <a:off x="4355976" y="2708920"/>
            <a:ext cx="4176464" cy="31323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775" y="836712"/>
            <a:ext cx="1619225" cy="2958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 descr="I:\картинки\человек\дети\детки\детки\дети\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4293096"/>
            <a:ext cx="1489252" cy="25649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Зспаша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Маша – Юрченко Арина .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714860"/>
            <a:ext cx="214314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3560" y="1268760"/>
            <a:ext cx="3960440" cy="29703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060848"/>
            <a:ext cx="4860032" cy="364502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Дед – Филимонов Семён.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Бабка   </a:t>
            </a:r>
            <a:r>
              <a:rPr lang="ru-RU" sz="2800" b="1" dirty="0">
                <a:solidFill>
                  <a:srgbClr val="C00000"/>
                </a:solidFill>
              </a:rPr>
              <a:t>– </a:t>
            </a:r>
            <a:r>
              <a:rPr lang="ru-RU" sz="2800" b="1" dirty="0" smtClean="0">
                <a:solidFill>
                  <a:srgbClr val="C00000"/>
                </a:solidFill>
              </a:rPr>
              <a:t>Щеглова Арина. </a:t>
            </a:r>
            <a:r>
              <a:rPr lang="ru-RU" sz="3600" dirty="0">
                <a:solidFill>
                  <a:srgbClr val="C00000"/>
                </a:solidFill>
              </a:rPr>
              <a:t/>
            </a:r>
            <a:br>
              <a:rPr lang="ru-RU" sz="3600" dirty="0">
                <a:solidFill>
                  <a:srgbClr val="C00000"/>
                </a:solidFill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404664"/>
            <a:ext cx="1835249" cy="3082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645024"/>
            <a:ext cx="2123281" cy="3023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1484784"/>
            <a:ext cx="5112568" cy="38344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00B0F0"/>
                </a:solidFill>
              </a:rPr>
              <a:t>Автор</a:t>
            </a:r>
            <a:r>
              <a:rPr lang="ru-RU" sz="3200" dirty="0" smtClean="0">
                <a:solidFill>
                  <a:srgbClr val="FF0000"/>
                </a:solidFill>
              </a:rPr>
              <a:t> – Чернова Вероника.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00B0F0"/>
                </a:solidFill>
              </a:rPr>
              <a:t>Хулиганка Олька </a:t>
            </a:r>
            <a:r>
              <a:rPr lang="ru-RU" sz="3200" dirty="0" smtClean="0">
                <a:solidFill>
                  <a:srgbClr val="FF0000"/>
                </a:solidFill>
              </a:rPr>
              <a:t>– Долгова Кира.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00B0F0"/>
                </a:solidFill>
              </a:rPr>
              <a:t>Алиса</a:t>
            </a:r>
            <a:r>
              <a:rPr lang="ru-RU" sz="3200" dirty="0" smtClean="0">
                <a:solidFill>
                  <a:srgbClr val="FF0000"/>
                </a:solidFill>
              </a:rPr>
              <a:t> – Боброва Вероника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4691566" cy="3518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844824"/>
            <a:ext cx="3923928" cy="294294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933056"/>
            <a:ext cx="1763241" cy="2642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Участие в городском конкурсе «Театральная весна – 2016»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5485" y="1574600"/>
            <a:ext cx="3544707" cy="487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24</Words>
  <Application>Microsoft Office PowerPoint</Application>
  <PresentationFormat>Экран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Сказка драматизация  «Коля – Колобок».</vt:lpstr>
      <vt:lpstr>Слайд 2</vt:lpstr>
      <vt:lpstr> Дети  – Петухова Яна, Глухова Ксюша, Чернобровин Лев. Попрыгунья Зойка – Нырка Ульяна  </vt:lpstr>
      <vt:lpstr> Зспаша Маша – Юрченко Арина . </vt:lpstr>
      <vt:lpstr> Дед – Филимонов Семён.  Бабка   – Щеглова Арина.  </vt:lpstr>
      <vt:lpstr>Автор – Чернова Вероника. Хулиганка Олька – Долгова Кира. Алиса – Боброва Вероника</vt:lpstr>
      <vt:lpstr>Участие в городском конкурсе «Театральная весна – 2016»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Любовь</dc:creator>
  <cp:lastModifiedBy>Любовь</cp:lastModifiedBy>
  <cp:revision>14</cp:revision>
  <dcterms:created xsi:type="dcterms:W3CDTF">2015-04-03T04:33:07Z</dcterms:created>
  <dcterms:modified xsi:type="dcterms:W3CDTF">2016-05-06T05:04:18Z</dcterms:modified>
</cp:coreProperties>
</file>