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86" d="100"/>
          <a:sy n="86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8CC-DF56-413D-A53F-ECC37D6AF5A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786BE7-E77A-4307-BD9B-454369F6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8CC-DF56-413D-A53F-ECC37D6AF5A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6BE7-E77A-4307-BD9B-454369F6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8CC-DF56-413D-A53F-ECC37D6AF5A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6BE7-E77A-4307-BD9B-454369F6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8CC-DF56-413D-A53F-ECC37D6AF5A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786BE7-E77A-4307-BD9B-454369F6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8CC-DF56-413D-A53F-ECC37D6AF5A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6BE7-E77A-4307-BD9B-454369F6D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8CC-DF56-413D-A53F-ECC37D6AF5A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6BE7-E77A-4307-BD9B-454369F6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8CC-DF56-413D-A53F-ECC37D6AF5A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786BE7-E77A-4307-BD9B-454369F6D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8CC-DF56-413D-A53F-ECC37D6AF5A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6BE7-E77A-4307-BD9B-454369F6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8CC-DF56-413D-A53F-ECC37D6AF5A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6BE7-E77A-4307-BD9B-454369F6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8CC-DF56-413D-A53F-ECC37D6AF5A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6BE7-E77A-4307-BD9B-454369F6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8CC-DF56-413D-A53F-ECC37D6AF5A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6BE7-E77A-4307-BD9B-454369F6D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A2A8CC-DF56-413D-A53F-ECC37D6AF5A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786BE7-E77A-4307-BD9B-454369F6D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157192"/>
            <a:ext cx="8458200" cy="9185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Группа «Пчёлки»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6083721" cy="4125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250951" cy="2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293096"/>
            <a:ext cx="2123281" cy="226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ографии детский сад\группы\среда\SAM_18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937" y="1433512"/>
            <a:ext cx="5318125" cy="3990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861048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фотографии детский сад\группы\среда\SAM_18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75" y="1276350"/>
            <a:ext cx="5734050" cy="4305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19354"/>
            <a:ext cx="2736304" cy="283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0"/>
            <a:ext cx="2160240" cy="29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4763"/>
            <a:ext cx="5699373" cy="3852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2656"/>
            <a:ext cx="2232248" cy="148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2314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52815"/>
            <a:ext cx="3816424" cy="300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80728"/>
            <a:ext cx="5291137" cy="3627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ографии детский сад\группы\среда\SAM_18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5534025" cy="4152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1844824"/>
            <a:ext cx="3491433" cy="432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</TotalTime>
  <Words>4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Группа «Пчёлки» </vt:lpstr>
      <vt:lpstr>Слайд 2</vt:lpstr>
      <vt:lpstr>Слайд 3</vt:lpstr>
      <vt:lpstr>Слайд 4</vt:lpstr>
      <vt:lpstr>Слайд 5</vt:lpstr>
      <vt:lpstr>Слайд 6</vt:lpstr>
    </vt:vector>
  </TitlesOfParts>
  <Company>BerezaWorck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Пчёлки </dc:title>
  <dc:creator>Bereza</dc:creator>
  <cp:lastModifiedBy>Любовь</cp:lastModifiedBy>
  <cp:revision>12</cp:revision>
  <dcterms:created xsi:type="dcterms:W3CDTF">2012-02-07T02:38:07Z</dcterms:created>
  <dcterms:modified xsi:type="dcterms:W3CDTF">2015-10-27T08:07:47Z</dcterms:modified>
</cp:coreProperties>
</file>