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273" autoAdjust="0"/>
  </p:normalViewPr>
  <p:slideViewPr>
    <p:cSldViewPr>
      <p:cViewPr varScale="1">
        <p:scale>
          <a:sx n="84" d="100"/>
          <a:sy n="84" d="100"/>
        </p:scale>
        <p:origin x="-155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C077C-3D6D-47E0-BB3D-6C6914D29402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5FBA-C480-4929-95B4-E99F375801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C077C-3D6D-47E0-BB3D-6C6914D29402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5FBA-C480-4929-95B4-E99F375801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C077C-3D6D-47E0-BB3D-6C6914D29402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5FBA-C480-4929-95B4-E99F375801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C077C-3D6D-47E0-BB3D-6C6914D29402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5FBA-C480-4929-95B4-E99F375801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C077C-3D6D-47E0-BB3D-6C6914D29402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5FBA-C480-4929-95B4-E99F375801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C077C-3D6D-47E0-BB3D-6C6914D29402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5FBA-C480-4929-95B4-E99F375801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C077C-3D6D-47E0-BB3D-6C6914D29402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5FBA-C480-4929-95B4-E99F375801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C077C-3D6D-47E0-BB3D-6C6914D29402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5FBA-C480-4929-95B4-E99F375801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C077C-3D6D-47E0-BB3D-6C6914D29402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5FBA-C480-4929-95B4-E99F375801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C077C-3D6D-47E0-BB3D-6C6914D29402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5FBA-C480-4929-95B4-E99F375801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C077C-3D6D-47E0-BB3D-6C6914D29402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5FBA-C480-4929-95B4-E99F3758017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C077C-3D6D-47E0-BB3D-6C6914D29402}" type="datetimeFigureOut">
              <a:rPr lang="ru-RU" smtClean="0"/>
              <a:pPr/>
              <a:t>21.11.2014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5FBA-C480-4929-95B4-E99F3758017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Сказка в гости к нам пришла!</a:t>
            </a:r>
            <a:br>
              <a:rPr lang="ru-RU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Вы слыхали дети, </a:t>
            </a:r>
            <a:r>
              <a:rPr lang="ru-RU" sz="2400" b="1" dirty="0" err="1" smtClean="0">
                <a:solidFill>
                  <a:srgbClr val="FF0000"/>
                </a:solidFill>
                <a:latin typeface="+mn-lt"/>
              </a:rPr>
              <a:t>Светофория</a:t>
            </a:r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 страна.</a:t>
            </a:r>
            <a:br>
              <a:rPr lang="ru-RU" sz="2400" b="1" dirty="0" smtClean="0">
                <a:solidFill>
                  <a:srgbClr val="FF0000"/>
                </a:solidFill>
                <a:latin typeface="+mn-lt"/>
              </a:rPr>
            </a:br>
            <a:r>
              <a:rPr lang="ru-RU" sz="2400" b="1" dirty="0" smtClean="0">
                <a:solidFill>
                  <a:srgbClr val="FF0000"/>
                </a:solidFill>
                <a:latin typeface="+mn-lt"/>
              </a:rPr>
              <a:t>Есть на белом свете.</a:t>
            </a:r>
            <a:endParaRPr lang="ru-RU" sz="2400" b="1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84784"/>
            <a:ext cx="7200800" cy="44896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4365104"/>
            <a:ext cx="1728192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797152"/>
            <a:ext cx="2232248" cy="168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0070C0"/>
                </a:solidFill>
              </a:rPr>
              <a:t>Управляет Царь страной Светофор великий, что бы не было в стране в той неразберихи.</a:t>
            </a:r>
            <a:endParaRPr lang="ru-RU" sz="1800" b="1" dirty="0">
              <a:solidFill>
                <a:srgbClr val="0070C0"/>
              </a:solidFill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93279">
            <a:off x="4123362" y="1962316"/>
            <a:ext cx="4931593" cy="352839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781018">
            <a:off x="543321" y="1943725"/>
            <a:ext cx="4320480" cy="3600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3683000"/>
            <a:ext cx="4084637" cy="317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33416">
            <a:off x="236469" y="1606392"/>
            <a:ext cx="4644008" cy="403244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727811">
            <a:off x="3861140" y="1742132"/>
            <a:ext cx="4923968" cy="393902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Ну уж нет уж, светик мой! </a:t>
            </a:r>
            <a:r>
              <a:rPr lang="ru-RU" sz="2400" b="1" dirty="0" err="1" smtClean="0">
                <a:solidFill>
                  <a:srgbClr val="0070C0"/>
                </a:solidFill>
              </a:rPr>
              <a:t>Бармалей</a:t>
            </a:r>
            <a:r>
              <a:rPr lang="ru-RU" sz="2400" b="1" dirty="0" smtClean="0">
                <a:solidFill>
                  <a:srgbClr val="0070C0"/>
                </a:solidFill>
              </a:rPr>
              <a:t> иди домой.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27784" y="4005064"/>
            <a:ext cx="3744416" cy="26450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Давайте мы Богатырю в дальнюю дорогу нальем водицы ключевой, чтоб он попил немного.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484784"/>
            <a:ext cx="5292080" cy="42484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5448" y="1988840"/>
            <a:ext cx="4968552" cy="371703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121150"/>
            <a:ext cx="4084637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70C0"/>
                </a:solidFill>
              </a:rPr>
              <a:t>На вопросы Вам ответят эти умненькие дети!</a:t>
            </a:r>
            <a:endParaRPr lang="ru-RU" sz="3200" b="1" dirty="0">
              <a:solidFill>
                <a:srgbClr val="0070C0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268760"/>
            <a:ext cx="4917450" cy="41764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196752"/>
            <a:ext cx="4392488" cy="41764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4365104"/>
            <a:ext cx="4084637" cy="229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Мы ведь награды не ждём ни какой. Был бы порядок в стране и покой.</a:t>
            </a:r>
            <a:endParaRPr lang="ru-RU" sz="2000" b="1" dirty="0">
              <a:solidFill>
                <a:srgbClr val="0070C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6264696" cy="48691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59363" y="3429000"/>
            <a:ext cx="4084637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74</Words>
  <Application>Microsoft Office PowerPoint</Application>
  <PresentationFormat>Экран (4:3)</PresentationFormat>
  <Paragraphs>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Сказка в гости к нам пришла! Вы слыхали дети, Светофория страна. Есть на белом свете.</vt:lpstr>
      <vt:lpstr>Управляет Царь страной Светофор великий, что бы не было в стране в той неразберихи.</vt:lpstr>
      <vt:lpstr>Ну уж нет уж, светик мой! Бармалей иди домой.</vt:lpstr>
      <vt:lpstr>Давайте мы Богатырю в дальнюю дорогу нальем водицы ключевой, чтоб он попил немного.</vt:lpstr>
      <vt:lpstr>На вопросы Вам ответят эти умненькие дети!</vt:lpstr>
      <vt:lpstr>Мы ведь награды не ждём ни какой. Был бы порядок в стране и покой.</vt:lpstr>
    </vt:vector>
  </TitlesOfParts>
  <Company>qwerty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Radon</dc:creator>
  <cp:lastModifiedBy>Radon</cp:lastModifiedBy>
  <cp:revision>5</cp:revision>
  <dcterms:created xsi:type="dcterms:W3CDTF">2014-11-21T04:55:34Z</dcterms:created>
  <dcterms:modified xsi:type="dcterms:W3CDTF">2014-11-21T05:31:48Z</dcterms:modified>
</cp:coreProperties>
</file>