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CDA01-B3D3-4A09-836A-C51783034DAF}" type="datetimeFigureOut">
              <a:rPr lang="ru-RU" smtClean="0"/>
              <a:t>23.03.2011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6CA87-8CBC-4621-99DA-8B09F49095E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CDA01-B3D3-4A09-836A-C51783034DAF}" type="datetimeFigureOut">
              <a:rPr lang="ru-RU" smtClean="0"/>
              <a:t>23.03.2011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6CA87-8CBC-4621-99DA-8B09F49095E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CDA01-B3D3-4A09-836A-C51783034DAF}" type="datetimeFigureOut">
              <a:rPr lang="ru-RU" smtClean="0"/>
              <a:t>23.03.2011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6CA87-8CBC-4621-99DA-8B09F49095E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CDA01-B3D3-4A09-836A-C51783034DAF}" type="datetimeFigureOut">
              <a:rPr lang="ru-RU" smtClean="0"/>
              <a:t>23.03.2011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6CA87-8CBC-4621-99DA-8B09F49095E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CDA01-B3D3-4A09-836A-C51783034DAF}" type="datetimeFigureOut">
              <a:rPr lang="ru-RU" smtClean="0"/>
              <a:t>23.03.2011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6CA87-8CBC-4621-99DA-8B09F49095E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CDA01-B3D3-4A09-836A-C51783034DAF}" type="datetimeFigureOut">
              <a:rPr lang="ru-RU" smtClean="0"/>
              <a:t>23.03.2011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6CA87-8CBC-4621-99DA-8B09F49095E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CDA01-B3D3-4A09-836A-C51783034DAF}" type="datetimeFigureOut">
              <a:rPr lang="ru-RU" smtClean="0"/>
              <a:t>23.03.2011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6CA87-8CBC-4621-99DA-8B09F49095E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CDA01-B3D3-4A09-836A-C51783034DAF}" type="datetimeFigureOut">
              <a:rPr lang="ru-RU" smtClean="0"/>
              <a:t>23.03.2011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6CA87-8CBC-4621-99DA-8B09F49095E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CDA01-B3D3-4A09-836A-C51783034DAF}" type="datetimeFigureOut">
              <a:rPr lang="ru-RU" smtClean="0"/>
              <a:t>23.03.2011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A66CA87-8CBC-4621-99DA-8B09F49095E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CDA01-B3D3-4A09-836A-C51783034DAF}" type="datetimeFigureOut">
              <a:rPr lang="ru-RU" smtClean="0"/>
              <a:t>23.03.2011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6CA87-8CBC-4621-99DA-8B09F49095E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CDA01-B3D3-4A09-836A-C51783034DAF}" type="datetimeFigureOut">
              <a:rPr lang="ru-RU" smtClean="0"/>
              <a:t>23.03.2011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6CA87-8CBC-4621-99DA-8B09F49095E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04CDA01-B3D3-4A09-836A-C51783034DAF}" type="datetimeFigureOut">
              <a:rPr lang="ru-RU" smtClean="0"/>
              <a:t>23.03.2011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A66CA87-8CBC-4621-99DA-8B09F49095E0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Конвенция о правах ребёнка для взрослых.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Смотрите читайте и помните, что ваш ребёнок это полноправный гражданин нашей страны. 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571480"/>
            <a:ext cx="4948253" cy="606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857232"/>
            <a:ext cx="6000792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714357"/>
            <a:ext cx="5715040" cy="5668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714356"/>
            <a:ext cx="6000792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714356"/>
            <a:ext cx="5929354" cy="5623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785794"/>
            <a:ext cx="6000792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785794"/>
            <a:ext cx="6500858" cy="5786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763374"/>
            <a:ext cx="6143668" cy="5880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928670"/>
            <a:ext cx="6072230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841808"/>
            <a:ext cx="5715040" cy="5730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785794"/>
            <a:ext cx="5643602" cy="562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857232"/>
            <a:ext cx="5857916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Уважаемые взрослые это весёлые шуточные картинки. 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Но вот понять и принять их нужно вполне серьёзно.</a:t>
            </a:r>
          </a:p>
          <a:p>
            <a:r>
              <a:rPr lang="ru-RU" sz="1800" dirty="0" smtClean="0">
                <a:solidFill>
                  <a:schemeClr val="bg1"/>
                </a:solidFill>
              </a:rPr>
              <a:t>С наилучшими пожеланиями педагоги МДОУ </a:t>
            </a:r>
            <a:r>
              <a:rPr lang="ru-RU" sz="1800" dirty="0" err="1" smtClean="0">
                <a:solidFill>
                  <a:schemeClr val="bg1"/>
                </a:solidFill>
              </a:rPr>
              <a:t>д\с</a:t>
            </a:r>
            <a:r>
              <a:rPr lang="ru-RU" sz="1800" dirty="0" smtClean="0">
                <a:solidFill>
                  <a:schemeClr val="bg1"/>
                </a:solidFill>
              </a:rPr>
              <a:t> № 9 «Берёзка»</a:t>
            </a:r>
            <a:endParaRPr lang="ru-RU" sz="1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Другая 2">
      <a:dk1>
        <a:sysClr val="windowText" lastClr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26</TotalTime>
  <Words>49</Words>
  <Application>Microsoft Office PowerPoint</Application>
  <PresentationFormat>Экран (4:3)</PresentationFormat>
  <Paragraphs>5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Поток</vt:lpstr>
      <vt:lpstr>Конвенция о правах ребёнка для взрослых.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Уважаемые взрослые это весёлые шуточные картинки.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Конвенция о правах ребёнка для взрослых. </dc:title>
  <dc:creator>Любовь</dc:creator>
  <cp:lastModifiedBy>Любовь</cp:lastModifiedBy>
  <cp:revision>3</cp:revision>
  <dcterms:created xsi:type="dcterms:W3CDTF">2011-03-23T03:27:22Z</dcterms:created>
  <dcterms:modified xsi:type="dcterms:W3CDTF">2011-03-23T03:54:19Z</dcterms:modified>
</cp:coreProperties>
</file>